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3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64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24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8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98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0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06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5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85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0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94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26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1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44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69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8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5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E06EC74-7055-4196-9D5D-B3F87B6078E5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6D6368-B4C5-451B-AE73-F2DA49E8D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8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7ADE-BCEB-4459-BAA0-E613D15897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van </a:t>
            </a:r>
            <a:r>
              <a:rPr lang="en-US" dirty="0" err="1"/>
              <a:t>gogh</a:t>
            </a:r>
            <a:r>
              <a:rPr lang="en-US" dirty="0"/>
              <a:t> </a:t>
            </a:r>
            <a:r>
              <a:rPr lang="hy-AM" dirty="0"/>
              <a:t>գրադարան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C5242-CC0D-4F93-AFD0-9F300944C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dirty="0"/>
              <a:t>Հյուսիսային-դպրոց-պարտեզ</a:t>
            </a:r>
          </a:p>
          <a:p>
            <a:r>
              <a:rPr lang="hy-AM" dirty="0"/>
              <a:t>3-2 դասարան</a:t>
            </a:r>
          </a:p>
          <a:p>
            <a:r>
              <a:rPr lang="hy-AM" dirty="0"/>
              <a:t>Երևան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66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C8FB-3323-4958-80E1-F948356D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58256F1-B801-49B6-B624-1D6F45E5084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27" r="19827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C571A-D65B-4CD3-A845-48B219B06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5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A806-7E47-4C49-AA38-C22B02C9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6F6E188-0891-4B95-9B41-210690E1188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30" b="19130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1283F-3A31-48BE-B10B-D2918F62A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9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130D-813C-4B3B-8749-F9FA0D7C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ABF25-4279-4CFE-AD17-A05A60FF6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814ACE9-1713-42B2-B1E2-38FEC0A72D3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8" b="210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815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BE209-F236-4DA5-ADC8-6398DE0D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82EDC-8B16-4ADD-8F49-25693C43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Review: Van Gogh Museum – “An Art Lovers' Dream”">
            <a:extLst>
              <a:ext uri="{FF2B5EF4-FFF2-40B4-BE49-F238E27FC236}">
                <a16:creationId xmlns:a16="http://schemas.microsoft.com/office/drawing/2014/main" id="{32019470-198D-4E6A-8679-5E5010C3A9D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3" b="98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9A3A-3784-4D40-B344-4B2DC209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16556-81F9-4835-A465-F3240F0E3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Vincent van Gogh - The Yellow House (The Street) - Van Gogh Museum">
            <a:extLst>
              <a:ext uri="{FF2B5EF4-FFF2-40B4-BE49-F238E27FC236}">
                <a16:creationId xmlns:a16="http://schemas.microsoft.com/office/drawing/2014/main" id="{861EE7AA-EEDA-4D00-B327-50127A640F5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47" b="254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620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2725</TotalTime>
  <Words>8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van gogh գրադարան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gogh գրադարան</dc:title>
  <dc:creator>Emily11102013@outlook.com</dc:creator>
  <cp:lastModifiedBy>Emily11102013@outlook.com</cp:lastModifiedBy>
  <cp:revision>2</cp:revision>
  <dcterms:created xsi:type="dcterms:W3CDTF">2022-03-20T10:48:28Z</dcterms:created>
  <dcterms:modified xsi:type="dcterms:W3CDTF">2022-03-22T08:13:52Z</dcterms:modified>
</cp:coreProperties>
</file>